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4.png" ContentType="image/png"/>
  <Override PartName="/ppt/media/image13.wmf" ContentType="image/x-wmf"/>
  <Override PartName="/ppt/media/image16.png" ContentType="image/png"/>
  <Override PartName="/ppt/media/image1.wmf" ContentType="image/x-wmf"/>
  <Override PartName="/ppt/media/image2.wmf" ContentType="image/x-wmf"/>
  <Override PartName="/ppt/media/image15.jpeg" ContentType="image/jpeg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6.wmf" ContentType="image/x-wmf"/>
  <Override PartName="/ppt/media/image11.wmf" ContentType="image/x-wmf"/>
  <Override PartName="/ppt/media/image7.wmf" ContentType="image/x-wmf"/>
  <Override PartName="/ppt/media/image12.wmf" ContentType="image/x-wmf"/>
  <Override PartName="/ppt/media/image8.wmf" ContentType="image/x-wmf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477A7EE-1CBA-4CA2-8600-927038B1786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240" cy="449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EBD26C-4159-428E-A0C7-FEAD67DAA7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440" cy="342144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8840" cy="4107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160" cy="42336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520" cy="6845040"/>
          </a:xfrm>
          <a:prstGeom prst="rect">
            <a:avLst/>
          </a:prstGeom>
          <a:ln w="0">
            <a:noFill/>
          </a:ln>
        </p:spPr>
      </p:pic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4840" cy="1462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4320" cy="43804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2920" cy="27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</a:t>
            </a:r>
            <a:r>
              <a:rPr b="1" lang="en-US" sz="3200" spc="-1" strike="noStrike">
                <a:latin typeface="Arial"/>
              </a:rPr>
              <a:t>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</a:t>
            </a:r>
            <a:r>
              <a:rPr b="1" lang="en-US" sz="3200" spc="-1" strike="noStrike">
                <a:latin typeface="Arial"/>
              </a:rPr>
              <a:t>the instructions</a:t>
            </a:r>
            <a:r>
              <a:rPr b="0" lang="en-US" sz="3200" spc="-1" strike="noStrike">
                <a:latin typeface="Arial"/>
              </a:rPr>
              <a:t>, and sign it. You will start </a:t>
            </a:r>
            <a:r>
              <a:rPr b="0" lang="en-US" sz="3200" spc="-1" strike="noStrike">
                <a:latin typeface="Arial"/>
              </a:rPr>
              <a:t>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</a:t>
            </a:r>
            <a:r>
              <a:rPr b="0" lang="en-US" sz="3200" spc="-1" strike="noStrike">
                <a:latin typeface="Arial"/>
              </a:rPr>
              <a:t>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42852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2024-04-19T13:05:56Z</dcterms:modified>
  <cp:revision>349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